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70" r:id="rId5"/>
    <p:sldId id="290" r:id="rId6"/>
    <p:sldId id="292" r:id="rId7"/>
    <p:sldId id="291" r:id="rId8"/>
    <p:sldId id="293" r:id="rId9"/>
    <p:sldId id="29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3960B-E51B-415B-9439-98667C563300}" v="3" dt="2023-09-20T11:14:30.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4" d="100"/>
          <a:sy n="74" d="100"/>
        </p:scale>
        <p:origin x="1042"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5F53960B-E51B-415B-9439-98667C563300}"/>
    <pc:docChg chg="custSel addSld modSld">
      <pc:chgData name="Pascalle Cup" userId="abbe84a0-611b-406e-b251-e8b4b71c069a" providerId="ADAL" clId="{5F53960B-E51B-415B-9439-98667C563300}" dt="2023-09-20T11:14:48.734" v="461" actId="1076"/>
      <pc:docMkLst>
        <pc:docMk/>
      </pc:docMkLst>
      <pc:sldChg chg="modSp mod">
        <pc:chgData name="Pascalle Cup" userId="abbe84a0-611b-406e-b251-e8b4b71c069a" providerId="ADAL" clId="{5F53960B-E51B-415B-9439-98667C563300}" dt="2023-09-19T15:10:02.500" v="430" actId="113"/>
        <pc:sldMkLst>
          <pc:docMk/>
          <pc:sldMk cId="3438589595" sldId="290"/>
        </pc:sldMkLst>
        <pc:spChg chg="mod">
          <ac:chgData name="Pascalle Cup" userId="abbe84a0-611b-406e-b251-e8b4b71c069a" providerId="ADAL" clId="{5F53960B-E51B-415B-9439-98667C563300}" dt="2023-09-19T15:10:02.500" v="430" actId="113"/>
          <ac:spMkLst>
            <pc:docMk/>
            <pc:sldMk cId="3438589595" sldId="290"/>
            <ac:spMk id="8" creationId="{223BCDCC-93CC-CC45-5009-D9CB6021CC57}"/>
          </ac:spMkLst>
        </pc:spChg>
      </pc:sldChg>
      <pc:sldChg chg="addSp delSp modSp mod modClrScheme chgLayout">
        <pc:chgData name="Pascalle Cup" userId="abbe84a0-611b-406e-b251-e8b4b71c069a" providerId="ADAL" clId="{5F53960B-E51B-415B-9439-98667C563300}" dt="2023-09-20T11:14:48.734" v="461" actId="1076"/>
        <pc:sldMkLst>
          <pc:docMk/>
          <pc:sldMk cId="1181123992" sldId="293"/>
        </pc:sldMkLst>
        <pc:spChg chg="mod">
          <ac:chgData name="Pascalle Cup" userId="abbe84a0-611b-406e-b251-e8b4b71c069a" providerId="ADAL" clId="{5F53960B-E51B-415B-9439-98667C563300}" dt="2023-09-20T11:14:45.053" v="458" actId="313"/>
          <ac:spMkLst>
            <pc:docMk/>
            <pc:sldMk cId="1181123992" sldId="293"/>
            <ac:spMk id="2" creationId="{A4D1AC76-0A8F-4F14-9956-C40DE551F97B}"/>
          </ac:spMkLst>
        </pc:spChg>
        <pc:spChg chg="mod ord">
          <ac:chgData name="Pascalle Cup" userId="abbe84a0-611b-406e-b251-e8b4b71c069a" providerId="ADAL" clId="{5F53960B-E51B-415B-9439-98667C563300}" dt="2023-09-19T15:07:59.964" v="387" actId="26606"/>
          <ac:spMkLst>
            <pc:docMk/>
            <pc:sldMk cId="1181123992" sldId="293"/>
            <ac:spMk id="3" creationId="{40BC46E9-CACF-9EEE-E68B-793E13C2500D}"/>
          </ac:spMkLst>
        </pc:spChg>
        <pc:spChg chg="add del mod">
          <ac:chgData name="Pascalle Cup" userId="abbe84a0-611b-406e-b251-e8b4b71c069a" providerId="ADAL" clId="{5F53960B-E51B-415B-9439-98667C563300}" dt="2023-09-20T11:14:45.855" v="460"/>
          <ac:spMkLst>
            <pc:docMk/>
            <pc:sldMk cId="1181123992" sldId="293"/>
            <ac:spMk id="4" creationId="{4C51BC89-03F0-AEB5-7CCA-03381A12DFBF}"/>
          </ac:spMkLst>
        </pc:spChg>
        <pc:spChg chg="del">
          <ac:chgData name="Pascalle Cup" userId="abbe84a0-611b-406e-b251-e8b4b71c069a" providerId="ADAL" clId="{5F53960B-E51B-415B-9439-98667C563300}" dt="2023-09-19T15:05:47.823" v="21" actId="478"/>
          <ac:spMkLst>
            <pc:docMk/>
            <pc:sldMk cId="1181123992" sldId="293"/>
            <ac:spMk id="4" creationId="{706D9D71-C324-B19D-30DC-42EB90A66C46}"/>
          </ac:spMkLst>
        </pc:spChg>
        <pc:spChg chg="mod">
          <ac:chgData name="Pascalle Cup" userId="abbe84a0-611b-406e-b251-e8b4b71c069a" providerId="ADAL" clId="{5F53960B-E51B-415B-9439-98667C563300}" dt="2023-09-19T15:07:59.964" v="387" actId="26606"/>
          <ac:spMkLst>
            <pc:docMk/>
            <pc:sldMk cId="1181123992" sldId="293"/>
            <ac:spMk id="5" creationId="{9E63A846-294E-3FF8-1709-1A73BADB8256}"/>
          </ac:spMkLst>
        </pc:spChg>
        <pc:spChg chg="add mod">
          <ac:chgData name="Pascalle Cup" userId="abbe84a0-611b-406e-b251-e8b4b71c069a" providerId="ADAL" clId="{5F53960B-E51B-415B-9439-98667C563300}" dt="2023-09-20T11:14:38.376" v="442" actId="113"/>
          <ac:spMkLst>
            <pc:docMk/>
            <pc:sldMk cId="1181123992" sldId="293"/>
            <ac:spMk id="6" creationId="{2A5BEEE7-3702-F021-3B06-4917193FA826}"/>
          </ac:spMkLst>
        </pc:spChg>
        <pc:spChg chg="add mod">
          <ac:chgData name="Pascalle Cup" userId="abbe84a0-611b-406e-b251-e8b4b71c069a" providerId="ADAL" clId="{5F53960B-E51B-415B-9439-98667C563300}" dt="2023-09-20T11:14:48.734" v="461" actId="1076"/>
          <ac:spMkLst>
            <pc:docMk/>
            <pc:sldMk cId="1181123992" sldId="293"/>
            <ac:spMk id="8" creationId="{2A1BB1CE-D226-6D61-7CB0-48A5672163C1}"/>
          </ac:spMkLst>
        </pc:spChg>
        <pc:spChg chg="add del mod">
          <ac:chgData name="Pascalle Cup" userId="abbe84a0-611b-406e-b251-e8b4b71c069a" providerId="ADAL" clId="{5F53960B-E51B-415B-9439-98667C563300}" dt="2023-09-19T15:08:37.819" v="395" actId="478"/>
          <ac:spMkLst>
            <pc:docMk/>
            <pc:sldMk cId="1181123992" sldId="293"/>
            <ac:spMk id="12" creationId="{93354533-25D3-2BB0-D3C7-9C4F2BCE91F0}"/>
          </ac:spMkLst>
        </pc:spChg>
        <pc:spChg chg="add mod">
          <ac:chgData name="Pascalle Cup" userId="abbe84a0-611b-406e-b251-e8b4b71c069a" providerId="ADAL" clId="{5F53960B-E51B-415B-9439-98667C563300}" dt="2023-09-19T15:07:59.964" v="387" actId="26606"/>
          <ac:spMkLst>
            <pc:docMk/>
            <pc:sldMk cId="1181123992" sldId="293"/>
            <ac:spMk id="14" creationId="{C9E6DFB9-9CC0-36DF-3F3E-6B0770D62BF9}"/>
          </ac:spMkLst>
        </pc:spChg>
        <pc:picChg chg="add mod">
          <ac:chgData name="Pascalle Cup" userId="abbe84a0-611b-406e-b251-e8b4b71c069a" providerId="ADAL" clId="{5F53960B-E51B-415B-9439-98667C563300}" dt="2023-09-19T15:07:59.964" v="387" actId="26606"/>
          <ac:picMkLst>
            <pc:docMk/>
            <pc:sldMk cId="1181123992" sldId="293"/>
            <ac:picMk id="7" creationId="{7EA07EE6-18BA-E012-E07E-3F523F249A62}"/>
          </ac:picMkLst>
        </pc:picChg>
      </pc:sldChg>
      <pc:sldChg chg="addSp delSp modSp new mod modClrScheme chgLayout">
        <pc:chgData name="Pascalle Cup" userId="abbe84a0-611b-406e-b251-e8b4b71c069a" providerId="ADAL" clId="{5F53960B-E51B-415B-9439-98667C563300}" dt="2023-09-19T15:09:47.690" v="428" actId="1076"/>
        <pc:sldMkLst>
          <pc:docMk/>
          <pc:sldMk cId="1540855173" sldId="294"/>
        </pc:sldMkLst>
        <pc:spChg chg="del">
          <ac:chgData name="Pascalle Cup" userId="abbe84a0-611b-406e-b251-e8b4b71c069a" providerId="ADAL" clId="{5F53960B-E51B-415B-9439-98667C563300}" dt="2023-09-19T15:09:33.893" v="422" actId="26606"/>
          <ac:spMkLst>
            <pc:docMk/>
            <pc:sldMk cId="1540855173" sldId="294"/>
            <ac:spMk id="2" creationId="{3A557F10-3F88-30D7-4002-54835A0D1C4A}"/>
          </ac:spMkLst>
        </pc:spChg>
        <pc:spChg chg="del mod">
          <ac:chgData name="Pascalle Cup" userId="abbe84a0-611b-406e-b251-e8b4b71c069a" providerId="ADAL" clId="{5F53960B-E51B-415B-9439-98667C563300}" dt="2023-09-19T15:09:40.424" v="426" actId="478"/>
          <ac:spMkLst>
            <pc:docMk/>
            <pc:sldMk cId="1540855173" sldId="294"/>
            <ac:spMk id="3" creationId="{52D74CEB-377E-3156-1DBF-C2A6F87718CE}"/>
          </ac:spMkLst>
        </pc:spChg>
        <pc:spChg chg="del">
          <ac:chgData name="Pascalle Cup" userId="abbe84a0-611b-406e-b251-e8b4b71c069a" providerId="ADAL" clId="{5F53960B-E51B-415B-9439-98667C563300}" dt="2023-09-19T15:08:53.978" v="420" actId="478"/>
          <ac:spMkLst>
            <pc:docMk/>
            <pc:sldMk cId="1540855173" sldId="294"/>
            <ac:spMk id="4" creationId="{118311B2-ED3C-A203-B2FA-586211ED0CC3}"/>
          </ac:spMkLst>
        </pc:spChg>
        <pc:spChg chg="mod modVis">
          <ac:chgData name="Pascalle Cup" userId="abbe84a0-611b-406e-b251-e8b4b71c069a" providerId="ADAL" clId="{5F53960B-E51B-415B-9439-98667C563300}" dt="2023-09-19T15:09:33.893" v="422" actId="26606"/>
          <ac:spMkLst>
            <pc:docMk/>
            <pc:sldMk cId="1540855173" sldId="294"/>
            <ac:spMk id="5" creationId="{F49C4511-F2A4-5751-B951-9A9EBA8AB7D7}"/>
          </ac:spMkLst>
        </pc:spChg>
        <pc:spChg chg="mod ord">
          <ac:chgData name="Pascalle Cup" userId="abbe84a0-611b-406e-b251-e8b4b71c069a" providerId="ADAL" clId="{5F53960B-E51B-415B-9439-98667C563300}" dt="2023-09-19T15:09:47.690" v="428" actId="1076"/>
          <ac:spMkLst>
            <pc:docMk/>
            <pc:sldMk cId="1540855173" sldId="294"/>
            <ac:spMk id="6" creationId="{D973D76F-1A07-FD64-94AB-FC63DB12B2E4}"/>
          </ac:spMkLst>
        </pc:spChg>
        <pc:spChg chg="add del mod">
          <ac:chgData name="Pascalle Cup" userId="abbe84a0-611b-406e-b251-e8b4b71c069a" providerId="ADAL" clId="{5F53960B-E51B-415B-9439-98667C563300}" dt="2023-09-19T15:09:39.680" v="425" actId="478"/>
          <ac:spMkLst>
            <pc:docMk/>
            <pc:sldMk cId="1540855173" sldId="294"/>
            <ac:spMk id="11" creationId="{A64514A3-85AA-3458-369A-3DBF4F34B956}"/>
          </ac:spMkLst>
        </pc:spChg>
        <pc:spChg chg="add mod">
          <ac:chgData name="Pascalle Cup" userId="abbe84a0-611b-406e-b251-e8b4b71c069a" providerId="ADAL" clId="{5F53960B-E51B-415B-9439-98667C563300}" dt="2023-09-19T15:09:42.477" v="427" actId="6549"/>
          <ac:spMkLst>
            <pc:docMk/>
            <pc:sldMk cId="1540855173" sldId="294"/>
            <ac:spMk id="13" creationId="{C9B6C1B4-DC63-3470-8295-99DB4C6DC0F7}"/>
          </ac:spMkLst>
        </pc:spChg>
        <pc:spChg chg="add del mod">
          <ac:chgData name="Pascalle Cup" userId="abbe84a0-611b-406e-b251-e8b4b71c069a" providerId="ADAL" clId="{5F53960B-E51B-415B-9439-98667C563300}" dt="2023-09-19T15:09:35.970" v="423" actId="478"/>
          <ac:spMkLst>
            <pc:docMk/>
            <pc:sldMk cId="1540855173" sldId="294"/>
            <ac:spMk id="15" creationId="{D0C2AA41-745B-F841-BA1F-79E72B8D97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20/09/2023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20-9-2023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20-9-2023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20-9-2023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20-9-2023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20-9-2023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20-9-2023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20-9-2023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20-9-2023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20-9-2023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20-9-2023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20-9-2023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20-9-2023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20-9-2023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20-9-2023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20-9-2023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3873911"/>
            <a:ext cx="8676000" cy="1612489"/>
          </a:xfrm>
        </p:spPr>
        <p:txBody>
          <a:bodyPr/>
          <a:lstStyle/>
          <a:p>
            <a:r>
              <a:rPr lang="nl-NL" dirty="0"/>
              <a:t>Projectmanagement</a:t>
            </a:r>
            <a:br>
              <a:rPr lang="nl-NL" dirty="0"/>
            </a:br>
            <a:r>
              <a:rPr lang="nl-NL" dirty="0"/>
              <a:t>GOTIK</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4" name="Tijdelijke aanduiding voor voettekst 3">
            <a:extLst>
              <a:ext uri="{FF2B5EF4-FFF2-40B4-BE49-F238E27FC236}">
                <a16:creationId xmlns:a16="http://schemas.microsoft.com/office/drawing/2014/main" id="{9A4FB39F-A18D-4FB1-9DD9-B7144CB8F611}"/>
              </a:ext>
            </a:extLst>
          </p:cNvPr>
          <p:cNvSpPr>
            <a:spLocks noGrp="1"/>
          </p:cNvSpPr>
          <p:nvPr>
            <p:ph type="ftr" sz="quarter" idx="11"/>
          </p:nvPr>
        </p:nvSpPr>
        <p:spPr>
          <a:xfrm>
            <a:off x="1174750" y="6325170"/>
            <a:ext cx="4921250" cy="216000"/>
          </a:xfrm>
        </p:spPr>
        <p:txBody>
          <a:bodyPr/>
          <a:lstStyle/>
          <a:p>
            <a:r>
              <a:rPr lang="nl-NL" dirty="0"/>
              <a:t>Onderwerp van de presentatie</a:t>
            </a:r>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371476" y="296863"/>
            <a:ext cx="5645148" cy="1160403"/>
          </a:xfrm>
        </p:spPr>
        <p:txBody>
          <a:bodyPr vert="horz" lIns="0" tIns="36000" rIns="0" bIns="0" rtlCol="0" anchor="t" anchorCtr="0">
            <a:normAutofit/>
          </a:bodyPr>
          <a:lstStyle/>
          <a:p>
            <a:r>
              <a:rPr lang="nl-NL" b="1" kern="1200" spc="0" baseline="0" dirty="0">
                <a:latin typeface="+mj-lt"/>
                <a:ea typeface="+mj-ea"/>
                <a:cs typeface="+mj-cs"/>
              </a:rPr>
              <a:t>Projectmatig werken: GOTIK </a:t>
            </a:r>
          </a:p>
        </p:txBody>
      </p:sp>
      <p:sp>
        <p:nvSpPr>
          <p:cNvPr id="8" name="Tekstvak 7">
            <a:extLst>
              <a:ext uri="{FF2B5EF4-FFF2-40B4-BE49-F238E27FC236}">
                <a16:creationId xmlns:a16="http://schemas.microsoft.com/office/drawing/2014/main" id="{223BCDCC-93CC-CC45-5009-D9CB6021CC57}"/>
              </a:ext>
            </a:extLst>
          </p:cNvPr>
          <p:cNvSpPr txBox="1"/>
          <p:nvPr/>
        </p:nvSpPr>
        <p:spPr>
          <a:xfrm>
            <a:off x="119576" y="1889162"/>
            <a:ext cx="5645149" cy="4419599"/>
          </a:xfrm>
          <a:prstGeom prst="rect">
            <a:avLst/>
          </a:prstGeom>
        </p:spPr>
        <p:txBody>
          <a:bodyPr vert="horz" lIns="0" tIns="0" rIns="0" bIns="0" numCol="1" spcCol="180000" rtlCol="0">
            <a:normAutofit/>
          </a:bodyPr>
          <a:lstStyle/>
          <a:p>
            <a:pPr marL="648000">
              <a:lnSpc>
                <a:spcPct val="90000"/>
              </a:lnSpc>
              <a:spcAft>
                <a:spcPts val="600"/>
              </a:spcAft>
              <a:buFont typeface="+mj-lt"/>
            </a:pPr>
            <a:r>
              <a:rPr lang="nl-NL" sz="1700" dirty="0"/>
              <a:t>Bij projectmatig werken zijn de fasering en de beslismomenten bij de overgangen tussen deze fases de belangrijkste </a:t>
            </a:r>
            <a:r>
              <a:rPr lang="nl-NL" sz="1700" b="1" dirty="0" err="1"/>
              <a:t>beheersmomenten</a:t>
            </a:r>
            <a:r>
              <a:rPr lang="nl-NL" sz="1700" dirty="0"/>
              <a:t>. </a:t>
            </a:r>
          </a:p>
          <a:p>
            <a:pPr marL="648000">
              <a:lnSpc>
                <a:spcPct val="90000"/>
              </a:lnSpc>
              <a:spcAft>
                <a:spcPts val="600"/>
              </a:spcAft>
              <a:buFont typeface="+mj-lt"/>
            </a:pPr>
            <a:endParaRPr lang="nl-NL" sz="1700" dirty="0"/>
          </a:p>
          <a:p>
            <a:pPr marL="648000">
              <a:lnSpc>
                <a:spcPct val="90000"/>
              </a:lnSpc>
              <a:spcAft>
                <a:spcPts val="600"/>
              </a:spcAft>
              <a:buFont typeface="+mj-lt"/>
            </a:pPr>
            <a:r>
              <a:rPr lang="nl-NL" sz="1700" dirty="0"/>
              <a:t>Tijdens het gehele proces wordt de beheersbaarheid van het projectresultaat door VIJF verschillende </a:t>
            </a:r>
            <a:r>
              <a:rPr lang="nl-NL" sz="1700" b="1" dirty="0" err="1"/>
              <a:t>beheersaspecten</a:t>
            </a:r>
            <a:r>
              <a:rPr lang="nl-NL" sz="1700" dirty="0"/>
              <a:t> uitgevoerd: </a:t>
            </a:r>
          </a:p>
          <a:p>
            <a:pPr marL="648000">
              <a:lnSpc>
                <a:spcPct val="90000"/>
              </a:lnSpc>
              <a:spcAft>
                <a:spcPts val="600"/>
              </a:spcAft>
              <a:buFont typeface="+mj-lt"/>
            </a:pPr>
            <a:endParaRPr lang="nl-NL" sz="1700" dirty="0"/>
          </a:p>
          <a:p>
            <a:pPr marL="648000" indent="-285750">
              <a:lnSpc>
                <a:spcPct val="90000"/>
              </a:lnSpc>
              <a:spcAft>
                <a:spcPts val="600"/>
              </a:spcAft>
              <a:buFont typeface="+mj-lt"/>
              <a:buChar char="•"/>
            </a:pPr>
            <a:r>
              <a:rPr lang="nl-NL" sz="1700" dirty="0"/>
              <a:t>Geld, </a:t>
            </a:r>
          </a:p>
          <a:p>
            <a:pPr marL="648000" indent="-285750">
              <a:lnSpc>
                <a:spcPct val="90000"/>
              </a:lnSpc>
              <a:spcAft>
                <a:spcPts val="600"/>
              </a:spcAft>
              <a:buFont typeface="+mj-lt"/>
              <a:buChar char="•"/>
            </a:pPr>
            <a:r>
              <a:rPr lang="nl-NL" sz="1700" dirty="0"/>
              <a:t>Organisatie, </a:t>
            </a:r>
          </a:p>
          <a:p>
            <a:pPr marL="648000" indent="-285750">
              <a:lnSpc>
                <a:spcPct val="90000"/>
              </a:lnSpc>
              <a:spcAft>
                <a:spcPts val="600"/>
              </a:spcAft>
              <a:buFont typeface="+mj-lt"/>
              <a:buChar char="•"/>
            </a:pPr>
            <a:r>
              <a:rPr lang="nl-NL" sz="1700" dirty="0"/>
              <a:t>Tijd, </a:t>
            </a:r>
          </a:p>
          <a:p>
            <a:pPr marL="648000" indent="-285750">
              <a:lnSpc>
                <a:spcPct val="90000"/>
              </a:lnSpc>
              <a:spcAft>
                <a:spcPts val="600"/>
              </a:spcAft>
              <a:buFont typeface="+mj-lt"/>
              <a:buChar char="•"/>
            </a:pPr>
            <a:r>
              <a:rPr lang="nl-NL" sz="1700" dirty="0"/>
              <a:t>Informatie,</a:t>
            </a:r>
          </a:p>
          <a:p>
            <a:pPr marL="648000" indent="-285750">
              <a:lnSpc>
                <a:spcPct val="90000"/>
              </a:lnSpc>
              <a:spcAft>
                <a:spcPts val="600"/>
              </a:spcAft>
              <a:buFont typeface="+mj-lt"/>
              <a:buChar char="•"/>
            </a:pPr>
            <a:r>
              <a:rPr lang="nl-NL" sz="1700" dirty="0"/>
              <a:t>Kwaliteit.</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2</a:t>
            </a:fld>
            <a:endParaRPr lang="nl-NL"/>
          </a:p>
        </p:txBody>
      </p:sp>
      <p:pic>
        <p:nvPicPr>
          <p:cNvPr id="9" name="Afbeelding 8">
            <a:extLst>
              <a:ext uri="{FF2B5EF4-FFF2-40B4-BE49-F238E27FC236}">
                <a16:creationId xmlns:a16="http://schemas.microsoft.com/office/drawing/2014/main" id="{8CD280AF-A590-470D-B239-A79F2BE4D3AB}"/>
              </a:ext>
            </a:extLst>
          </p:cNvPr>
          <p:cNvPicPr>
            <a:picLocks noChangeAspect="1"/>
          </p:cNvPicPr>
          <p:nvPr/>
        </p:nvPicPr>
        <p:blipFill>
          <a:blip r:embed="rId2"/>
          <a:stretch>
            <a:fillRect/>
          </a:stretch>
        </p:blipFill>
        <p:spPr>
          <a:xfrm>
            <a:off x="6175377" y="527178"/>
            <a:ext cx="6016622" cy="5803644"/>
          </a:xfrm>
          <a:prstGeom prst="rect">
            <a:avLst/>
          </a:prstGeom>
          <a:noFill/>
        </p:spPr>
      </p:pic>
      <p:sp>
        <p:nvSpPr>
          <p:cNvPr id="16" name="Text Placeholder 7">
            <a:extLst>
              <a:ext uri="{FF2B5EF4-FFF2-40B4-BE49-F238E27FC236}">
                <a16:creationId xmlns:a16="http://schemas.microsoft.com/office/drawing/2014/main" id="{AFB9F2C0-6C94-4AFC-547C-E3D2101B09B4}"/>
              </a:ext>
            </a:extLst>
          </p:cNvPr>
          <p:cNvSpPr>
            <a:spLocks noGrp="1"/>
          </p:cNvSpPr>
          <p:nvPr>
            <p:ph type="body" sz="quarter" idx="14"/>
          </p:nvPr>
        </p:nvSpPr>
        <p:spPr>
          <a:xfrm>
            <a:off x="10999221" y="6308761"/>
            <a:ext cx="810000" cy="168361"/>
          </a:xfrm>
        </p:spPr>
        <p:txBody>
          <a:bodyPr/>
          <a:lstStyle/>
          <a:p>
            <a:endParaRPr lang="en-US"/>
          </a:p>
        </p:txBody>
      </p:sp>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pPr>
              <a:spcAft>
                <a:spcPts val="600"/>
              </a:spcAft>
            </a:pPr>
            <a:r>
              <a:rPr lang="nl-NL" noProof="0"/>
              <a:t>4-3-2021</a:t>
            </a:r>
          </a:p>
        </p:txBody>
      </p:sp>
    </p:spTree>
    <p:extLst>
      <p:ext uri="{BB962C8B-B14F-4D97-AF65-F5344CB8AC3E}">
        <p14:creationId xmlns:p14="http://schemas.microsoft.com/office/powerpoint/2010/main" val="343858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2">
            <a:extLst>
              <a:ext uri="{FF2B5EF4-FFF2-40B4-BE49-F238E27FC236}">
                <a16:creationId xmlns:a16="http://schemas.microsoft.com/office/drawing/2014/main" id="{A494B00A-C314-1BB6-20D6-0081D3E64D74}"/>
              </a:ext>
            </a:extLst>
          </p:cNvPr>
          <p:cNvSpPr>
            <a:spLocks noGrp="1"/>
          </p:cNvSpPr>
          <p:nvPr>
            <p:ph type="ftr" sz="quarter" idx="11"/>
          </p:nvPr>
        </p:nvSpPr>
        <p:spPr>
          <a:xfrm>
            <a:off x="720568" y="6325170"/>
            <a:ext cx="5296057" cy="216000"/>
          </a:xfrm>
        </p:spPr>
        <p:txBody>
          <a:bodyPr/>
          <a:lstStyle/>
          <a:p>
            <a:pPr>
              <a:spcAft>
                <a:spcPts val="600"/>
              </a:spcAft>
            </a:pPr>
            <a:r>
              <a:rPr lang="nl-NL" noProof="0"/>
              <a:t>Onderwerp van de presentatie</a:t>
            </a:r>
          </a:p>
        </p:txBody>
      </p:sp>
      <p:sp>
        <p:nvSpPr>
          <p:cNvPr id="5" name="Tijdelijke aanduiding voor dianummer 4">
            <a:extLst>
              <a:ext uri="{FF2B5EF4-FFF2-40B4-BE49-F238E27FC236}">
                <a16:creationId xmlns:a16="http://schemas.microsoft.com/office/drawing/2014/main" id="{08E68182-19CD-1C59-5D8F-EF314B4A3354}"/>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3</a:t>
            </a:fld>
            <a:endParaRPr lang="nl-NL"/>
          </a:p>
        </p:txBody>
      </p:sp>
      <p:pic>
        <p:nvPicPr>
          <p:cNvPr id="8" name="Afbeelding 7">
            <a:extLst>
              <a:ext uri="{FF2B5EF4-FFF2-40B4-BE49-F238E27FC236}">
                <a16:creationId xmlns:a16="http://schemas.microsoft.com/office/drawing/2014/main" id="{DB966237-9023-6F36-E3E9-8E1A2292F146}"/>
              </a:ext>
            </a:extLst>
          </p:cNvPr>
          <p:cNvPicPr>
            <a:picLocks noChangeAspect="1"/>
          </p:cNvPicPr>
          <p:nvPr/>
        </p:nvPicPr>
        <p:blipFill rotWithShape="1">
          <a:blip r:embed="rId2"/>
          <a:srcRect r="3513" b="-1"/>
          <a:stretch/>
        </p:blipFill>
        <p:spPr>
          <a:xfrm>
            <a:off x="371475" y="1700213"/>
            <a:ext cx="5656454" cy="3913188"/>
          </a:xfrm>
          <a:prstGeom prst="rect">
            <a:avLst/>
          </a:prstGeom>
          <a:noFill/>
        </p:spPr>
      </p:pic>
      <p:sp>
        <p:nvSpPr>
          <p:cNvPr id="7" name="Tekstvak 6">
            <a:extLst>
              <a:ext uri="{FF2B5EF4-FFF2-40B4-BE49-F238E27FC236}">
                <a16:creationId xmlns:a16="http://schemas.microsoft.com/office/drawing/2014/main" id="{2A5DC4F6-C84D-4FC0-1CE1-949BAEA0C9D2}"/>
              </a:ext>
            </a:extLst>
          </p:cNvPr>
          <p:cNvSpPr txBox="1"/>
          <p:nvPr/>
        </p:nvSpPr>
        <p:spPr>
          <a:xfrm>
            <a:off x="6175376" y="1700212"/>
            <a:ext cx="4823846" cy="4429125"/>
          </a:xfrm>
          <a:prstGeom prst="rect">
            <a:avLst/>
          </a:prstGeom>
        </p:spPr>
        <p:txBody>
          <a:bodyPr vert="horz" lIns="0" tIns="0" rIns="0" bIns="0" numCol="1" spcCol="180000" rtlCol="0">
            <a:normAutofit/>
          </a:bodyPr>
          <a:lstStyle/>
          <a:p>
            <a:pPr>
              <a:spcAft>
                <a:spcPts val="600"/>
              </a:spcAft>
            </a:pPr>
            <a:r>
              <a:rPr lang="nl-NL"/>
              <a:t>De GOKIT-methode geeft  je als projectgroep een handvat om de mogelijke risico’s die aan het project zijn verbonden op een snelle en simpele manier boven tafel te krijgen.</a:t>
            </a:r>
          </a:p>
          <a:p>
            <a:pPr>
              <a:spcAft>
                <a:spcPts val="600"/>
              </a:spcAft>
            </a:pPr>
            <a:endParaRPr lang="nl-NL"/>
          </a:p>
          <a:p>
            <a:pPr>
              <a:spcAft>
                <a:spcPts val="600"/>
              </a:spcAft>
            </a:pPr>
            <a:r>
              <a:rPr lang="nl-NL"/>
              <a:t>Op basis van de uitkomsten van een tussentijdse evaluatie ervan kan worden beslist of het zinvol is om door te gaan met het project en worden nagegaan op welk gebied de grootste risico’s worden gelopen.</a:t>
            </a:r>
          </a:p>
        </p:txBody>
      </p:sp>
      <p:sp>
        <p:nvSpPr>
          <p:cNvPr id="2" name="Titel 1">
            <a:extLst>
              <a:ext uri="{FF2B5EF4-FFF2-40B4-BE49-F238E27FC236}">
                <a16:creationId xmlns:a16="http://schemas.microsoft.com/office/drawing/2014/main" id="{752F8AE3-F5C3-6753-4C81-FB31E526A416}"/>
              </a:ext>
            </a:extLst>
          </p:cNvPr>
          <p:cNvSpPr>
            <a:spLocks noGrp="1"/>
          </p:cNvSpPr>
          <p:nvPr>
            <p:ph type="title"/>
          </p:nvPr>
        </p:nvSpPr>
        <p:spPr>
          <a:xfrm>
            <a:off x="371476" y="296863"/>
            <a:ext cx="11437745" cy="1160403"/>
          </a:xfrm>
        </p:spPr>
        <p:txBody>
          <a:bodyPr vert="horz" lIns="0" tIns="36000" rIns="0" bIns="0" rtlCol="0" anchor="t" anchorCtr="0">
            <a:normAutofit/>
          </a:bodyPr>
          <a:lstStyle/>
          <a:p>
            <a:r>
              <a:rPr lang="nl-NL" b="1" kern="1200" spc="0" baseline="0">
                <a:latin typeface="+mj-lt"/>
                <a:ea typeface="+mj-ea"/>
                <a:cs typeface="+mj-cs"/>
              </a:rPr>
              <a:t>Waarom? </a:t>
            </a:r>
          </a:p>
        </p:txBody>
      </p:sp>
      <p:sp>
        <p:nvSpPr>
          <p:cNvPr id="3" name="Tijdelijke aanduiding voor datum 2">
            <a:extLst>
              <a:ext uri="{FF2B5EF4-FFF2-40B4-BE49-F238E27FC236}">
                <a16:creationId xmlns:a16="http://schemas.microsoft.com/office/drawing/2014/main" id="{6DAF651B-7CD2-17C0-6987-602344B709A5}"/>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20-9-2023</a:t>
            </a:fld>
            <a:endParaRPr lang="nl-NL" noProof="0"/>
          </a:p>
        </p:txBody>
      </p:sp>
    </p:spTree>
    <p:extLst>
      <p:ext uri="{BB962C8B-B14F-4D97-AF65-F5344CB8AC3E}">
        <p14:creationId xmlns:p14="http://schemas.microsoft.com/office/powerpoint/2010/main" val="1824701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AC49F-3E8E-214D-5B69-A8284D4450E3}"/>
              </a:ext>
            </a:extLst>
          </p:cNvPr>
          <p:cNvSpPr>
            <a:spLocks noGrp="1"/>
          </p:cNvSpPr>
          <p:nvPr>
            <p:ph type="title"/>
          </p:nvPr>
        </p:nvSpPr>
        <p:spPr/>
        <p:txBody>
          <a:bodyPr/>
          <a:lstStyle/>
          <a:p>
            <a:r>
              <a:rPr lang="nl-NL" dirty="0"/>
              <a:t>Uitleg: </a:t>
            </a:r>
          </a:p>
        </p:txBody>
      </p:sp>
      <p:sp>
        <p:nvSpPr>
          <p:cNvPr id="3" name="Tijdelijke aanduiding voor datum 2">
            <a:extLst>
              <a:ext uri="{FF2B5EF4-FFF2-40B4-BE49-F238E27FC236}">
                <a16:creationId xmlns:a16="http://schemas.microsoft.com/office/drawing/2014/main" id="{B3E9E071-C314-DC0B-8397-8A323FBE6595}"/>
              </a:ext>
            </a:extLst>
          </p:cNvPr>
          <p:cNvSpPr>
            <a:spLocks noGrp="1"/>
          </p:cNvSpPr>
          <p:nvPr>
            <p:ph type="dt" sz="half" idx="10"/>
          </p:nvPr>
        </p:nvSpPr>
        <p:spPr/>
        <p:txBody>
          <a:bodyPr/>
          <a:lstStyle/>
          <a:p>
            <a:fld id="{B6837ED8-77B1-4D92-8A4C-07939ECD182A}" type="datetime1">
              <a:rPr lang="nl-NL" noProof="0" smtClean="0"/>
              <a:t>20-9-2023</a:t>
            </a:fld>
            <a:endParaRPr lang="nl-NL" noProof="0"/>
          </a:p>
        </p:txBody>
      </p:sp>
      <p:sp>
        <p:nvSpPr>
          <p:cNvPr id="5" name="Tijdelijke aanduiding voor dianummer 4">
            <a:extLst>
              <a:ext uri="{FF2B5EF4-FFF2-40B4-BE49-F238E27FC236}">
                <a16:creationId xmlns:a16="http://schemas.microsoft.com/office/drawing/2014/main" id="{0EF5C92D-9FC9-CB24-909E-B4ED6132009D}"/>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sp>
        <p:nvSpPr>
          <p:cNvPr id="7" name="Tekstvak 6">
            <a:extLst>
              <a:ext uri="{FF2B5EF4-FFF2-40B4-BE49-F238E27FC236}">
                <a16:creationId xmlns:a16="http://schemas.microsoft.com/office/drawing/2014/main" id="{40134CE4-F116-D1AC-0295-B2B4B947B67C}"/>
              </a:ext>
            </a:extLst>
          </p:cNvPr>
          <p:cNvSpPr txBox="1"/>
          <p:nvPr/>
        </p:nvSpPr>
        <p:spPr>
          <a:xfrm>
            <a:off x="371476" y="1457266"/>
            <a:ext cx="10455852" cy="3139321"/>
          </a:xfrm>
          <a:prstGeom prst="rect">
            <a:avLst/>
          </a:prstGeom>
          <a:noFill/>
        </p:spPr>
        <p:txBody>
          <a:bodyPr wrap="square">
            <a:spAutoFit/>
          </a:bodyPr>
          <a:lstStyle/>
          <a:p>
            <a:r>
              <a:rPr lang="nl-NL" dirty="0"/>
              <a:t>[</a:t>
            </a:r>
            <a:r>
              <a:rPr lang="nl-NL" dirty="0">
                <a:solidFill>
                  <a:schemeClr val="accent6">
                    <a:lumMod val="50000"/>
                  </a:schemeClr>
                </a:solidFill>
              </a:rPr>
              <a:t>G] geld: budget, kosten, opbrengsten</a:t>
            </a:r>
          </a:p>
          <a:p>
            <a:endParaRPr lang="nl-NL" dirty="0"/>
          </a:p>
          <a:p>
            <a:r>
              <a:rPr lang="nl-NL" dirty="0"/>
              <a:t>[</a:t>
            </a:r>
            <a:r>
              <a:rPr lang="nl-NL" dirty="0">
                <a:solidFill>
                  <a:schemeClr val="accent5">
                    <a:lumMod val="50000"/>
                  </a:schemeClr>
                </a:solidFill>
              </a:rPr>
              <a:t>O] organisatie: voor wie, door wie, structuur, bezetting, taken, wie doet wat</a:t>
            </a:r>
          </a:p>
          <a:p>
            <a:endParaRPr lang="nl-NL" dirty="0"/>
          </a:p>
          <a:p>
            <a:r>
              <a:rPr lang="nl-NL" dirty="0"/>
              <a:t>[</a:t>
            </a:r>
            <a:r>
              <a:rPr lang="nl-NL" dirty="0">
                <a:solidFill>
                  <a:schemeClr val="accent1">
                    <a:lumMod val="75000"/>
                  </a:schemeClr>
                </a:solidFill>
              </a:rPr>
              <a:t>T] tijd; wanneer, doorlooptijden, mensen, planning. </a:t>
            </a:r>
          </a:p>
          <a:p>
            <a:endParaRPr lang="nl-NL" dirty="0">
              <a:solidFill>
                <a:schemeClr val="accent1">
                  <a:lumMod val="75000"/>
                </a:schemeClr>
              </a:solidFill>
            </a:endParaRPr>
          </a:p>
          <a:p>
            <a:r>
              <a:rPr lang="nl-NL" dirty="0"/>
              <a:t>[I] </a:t>
            </a:r>
            <a:r>
              <a:rPr lang="nl-NL" dirty="0">
                <a:solidFill>
                  <a:schemeClr val="accent2">
                    <a:lumMod val="75000"/>
                    <a:lumOff val="25000"/>
                  </a:schemeClr>
                </a:solidFill>
              </a:rPr>
              <a:t>informatie; op basis waarvan? codering, distributie, wijzigingen, onderzoek vooraf</a:t>
            </a:r>
          </a:p>
          <a:p>
            <a:endParaRPr lang="nl-NL" dirty="0"/>
          </a:p>
          <a:p>
            <a:r>
              <a:rPr lang="nl-NL" dirty="0"/>
              <a:t>[</a:t>
            </a:r>
            <a:r>
              <a:rPr lang="nl-NL" dirty="0">
                <a:solidFill>
                  <a:srgbClr val="FFC000"/>
                </a:solidFill>
              </a:rPr>
              <a:t>K] kwaliteit; hoe goed gaat het, voornaamste randvoorwaarden en eisen van de opdrachtgever</a:t>
            </a:r>
          </a:p>
          <a:p>
            <a:endParaRPr lang="nl-NL" dirty="0"/>
          </a:p>
          <a:p>
            <a:endParaRPr lang="nl-NL" dirty="0"/>
          </a:p>
        </p:txBody>
      </p:sp>
    </p:spTree>
    <p:extLst>
      <p:ext uri="{BB962C8B-B14F-4D97-AF65-F5344CB8AC3E}">
        <p14:creationId xmlns:p14="http://schemas.microsoft.com/office/powerpoint/2010/main" val="17000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D1AC76-0A8F-4F14-9956-C40DE551F97B}"/>
              </a:ext>
            </a:extLst>
          </p:cNvPr>
          <p:cNvSpPr>
            <a:spLocks noGrp="1"/>
          </p:cNvSpPr>
          <p:nvPr>
            <p:ph type="title"/>
          </p:nvPr>
        </p:nvSpPr>
        <p:spPr>
          <a:xfrm>
            <a:off x="371476" y="296863"/>
            <a:ext cx="5638799" cy="1160403"/>
          </a:xfrm>
        </p:spPr>
        <p:txBody>
          <a:bodyPr vert="horz" lIns="0" tIns="36000" rIns="0" bIns="0" rtlCol="0" anchor="t" anchorCtr="0">
            <a:normAutofit fontScale="90000"/>
          </a:bodyPr>
          <a:lstStyle/>
          <a:p>
            <a:r>
              <a:rPr lang="nl-NL" b="1" kern="1200" spc="0" baseline="0" dirty="0">
                <a:latin typeface="+mj-lt"/>
                <a:ea typeface="+mj-ea"/>
                <a:cs typeface="+mj-cs"/>
              </a:rPr>
              <a:t>Wat doe je hier mee? </a:t>
            </a:r>
            <a:br>
              <a:rPr lang="nl-NL" b="1" kern="1200" spc="0" baseline="0" dirty="0">
                <a:latin typeface="+mj-lt"/>
                <a:ea typeface="+mj-ea"/>
                <a:cs typeface="+mj-cs"/>
              </a:rPr>
            </a:br>
            <a:r>
              <a:rPr lang="nl-NL" b="1" kern="1200" spc="0" baseline="0" dirty="0">
                <a:latin typeface="+mj-lt"/>
                <a:ea typeface="+mj-ea"/>
                <a:cs typeface="+mj-cs"/>
              </a:rPr>
              <a:t>De opdracht: </a:t>
            </a:r>
          </a:p>
        </p:txBody>
      </p:sp>
      <p:sp>
        <p:nvSpPr>
          <p:cNvPr id="5" name="Tijdelijke aanduiding voor dianummer 4">
            <a:extLst>
              <a:ext uri="{FF2B5EF4-FFF2-40B4-BE49-F238E27FC236}">
                <a16:creationId xmlns:a16="http://schemas.microsoft.com/office/drawing/2014/main" id="{9E63A846-294E-3FF8-1709-1A73BADB8256}"/>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5</a:t>
            </a:fld>
            <a:endParaRPr lang="nl-NL"/>
          </a:p>
        </p:txBody>
      </p:sp>
      <p:sp>
        <p:nvSpPr>
          <p:cNvPr id="6" name="Tekstvak 5">
            <a:extLst>
              <a:ext uri="{FF2B5EF4-FFF2-40B4-BE49-F238E27FC236}">
                <a16:creationId xmlns:a16="http://schemas.microsoft.com/office/drawing/2014/main" id="{2A5BEEE7-3702-F021-3B06-4917193FA826}"/>
              </a:ext>
            </a:extLst>
          </p:cNvPr>
          <p:cNvSpPr txBox="1"/>
          <p:nvPr/>
        </p:nvSpPr>
        <p:spPr>
          <a:xfrm>
            <a:off x="371475" y="1709738"/>
            <a:ext cx="5645150" cy="4419599"/>
          </a:xfrm>
          <a:prstGeom prst="rect">
            <a:avLst/>
          </a:prstGeom>
        </p:spPr>
        <p:txBody>
          <a:bodyPr vert="horz" lIns="0" tIns="0" rIns="0" bIns="0" numCol="1" spcCol="180000" rtlCol="0">
            <a:normAutofit/>
          </a:bodyPr>
          <a:lstStyle/>
          <a:p>
            <a:pPr marL="342900" indent="-342900">
              <a:spcAft>
                <a:spcPts val="600"/>
              </a:spcAft>
              <a:buAutoNum type="arabicPeriod"/>
            </a:pPr>
            <a:r>
              <a:rPr lang="nl-NL" b="1" dirty="0"/>
              <a:t>Pak je plan van aanpak erbij en kijk wanneer een tussentijdse evaluatie het beste past. Plan die twee keer in en nodig een docent uit erbij te zijn; stuur ter bevestiging een berichtje via Teams chat. </a:t>
            </a:r>
          </a:p>
          <a:p>
            <a:pPr marL="342900" indent="-342900">
              <a:spcAft>
                <a:spcPts val="600"/>
              </a:spcAft>
              <a:buAutoNum type="arabicPeriod"/>
            </a:pPr>
            <a:endParaRPr lang="nl-NL" dirty="0"/>
          </a:p>
          <a:p>
            <a:pPr marL="342900" indent="-342900">
              <a:spcAft>
                <a:spcPts val="600"/>
              </a:spcAft>
              <a:buAutoNum type="arabicPeriod"/>
            </a:pPr>
            <a:r>
              <a:rPr lang="nl-NL" dirty="0"/>
              <a:t>Tijdens die evaluatie maken jullie gebruik van GOTIK om eventuele risico's of fouten te vinden en aan te pakken. </a:t>
            </a:r>
          </a:p>
        </p:txBody>
      </p:sp>
      <p:pic>
        <p:nvPicPr>
          <p:cNvPr id="7" name="Afbeelding 6" descr="Afbeelding met Graphics, cirkel, Lettertype, grafische vormgeving&#10;&#10;Automatisch gegenereerde beschrijving">
            <a:extLst>
              <a:ext uri="{FF2B5EF4-FFF2-40B4-BE49-F238E27FC236}">
                <a16:creationId xmlns:a16="http://schemas.microsoft.com/office/drawing/2014/main" id="{7EA07EE6-18BA-E012-E07E-3F523F249A62}"/>
              </a:ext>
            </a:extLst>
          </p:cNvPr>
          <p:cNvPicPr>
            <a:picLocks noChangeAspect="1"/>
          </p:cNvPicPr>
          <p:nvPr/>
        </p:nvPicPr>
        <p:blipFill>
          <a:blip r:embed="rId2"/>
          <a:stretch>
            <a:fillRect/>
          </a:stretch>
        </p:blipFill>
        <p:spPr>
          <a:xfrm>
            <a:off x="6175377" y="420689"/>
            <a:ext cx="6016622" cy="6016622"/>
          </a:xfrm>
          <a:prstGeom prst="rect">
            <a:avLst/>
          </a:prstGeom>
          <a:noFill/>
        </p:spPr>
      </p:pic>
      <p:sp>
        <p:nvSpPr>
          <p:cNvPr id="14" name="Text Placeholder 7">
            <a:extLst>
              <a:ext uri="{FF2B5EF4-FFF2-40B4-BE49-F238E27FC236}">
                <a16:creationId xmlns:a16="http://schemas.microsoft.com/office/drawing/2014/main" id="{C9E6DFB9-9CC0-36DF-3F3E-6B0770D62BF9}"/>
              </a:ext>
            </a:extLst>
          </p:cNvPr>
          <p:cNvSpPr>
            <a:spLocks noGrp="1"/>
          </p:cNvSpPr>
          <p:nvPr>
            <p:ph type="body" sz="quarter" idx="15"/>
          </p:nvPr>
        </p:nvSpPr>
        <p:spPr>
          <a:xfrm>
            <a:off x="10999221" y="6308761"/>
            <a:ext cx="810000" cy="168361"/>
          </a:xfrm>
        </p:spPr>
        <p:txBody>
          <a:bodyPr/>
          <a:lstStyle/>
          <a:p>
            <a:endParaRPr lang="en-US"/>
          </a:p>
        </p:txBody>
      </p:sp>
      <p:sp>
        <p:nvSpPr>
          <p:cNvPr id="3" name="Tijdelijke aanduiding voor datum 2">
            <a:extLst>
              <a:ext uri="{FF2B5EF4-FFF2-40B4-BE49-F238E27FC236}">
                <a16:creationId xmlns:a16="http://schemas.microsoft.com/office/drawing/2014/main" id="{40BC46E9-CACF-9EEE-E68B-793E13C2500D}"/>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20-9-2023</a:t>
            </a:fld>
            <a:endParaRPr lang="nl-NL" noProof="0"/>
          </a:p>
        </p:txBody>
      </p:sp>
      <p:sp>
        <p:nvSpPr>
          <p:cNvPr id="8" name="Pijl: links/rechts 7">
            <a:extLst>
              <a:ext uri="{FF2B5EF4-FFF2-40B4-BE49-F238E27FC236}">
                <a16:creationId xmlns:a16="http://schemas.microsoft.com/office/drawing/2014/main" id="{2A1BB1CE-D226-6D61-7CB0-48A5672163C1}"/>
              </a:ext>
            </a:extLst>
          </p:cNvPr>
          <p:cNvSpPr/>
          <p:nvPr/>
        </p:nvSpPr>
        <p:spPr>
          <a:xfrm>
            <a:off x="4178596" y="4137746"/>
            <a:ext cx="2727403" cy="599090"/>
          </a:xfrm>
          <a:prstGeom prst="leftRightArrow">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1123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a:extLst>
              <a:ext uri="{FF2B5EF4-FFF2-40B4-BE49-F238E27FC236}">
                <a16:creationId xmlns:a16="http://schemas.microsoft.com/office/drawing/2014/main" id="{C9B6C1B4-DC63-3470-8295-99DB4C6DC0F7}"/>
              </a:ext>
            </a:extLst>
          </p:cNvPr>
          <p:cNvSpPr>
            <a:spLocks noGrp="1"/>
          </p:cNvSpPr>
          <p:nvPr>
            <p:ph type="dt" sz="half" idx="10"/>
          </p:nvPr>
        </p:nvSpPr>
        <p:spPr>
          <a:xfrm>
            <a:off x="371476" y="6325170"/>
            <a:ext cx="803274" cy="216000"/>
          </a:xfrm>
        </p:spPr>
        <p:txBody>
          <a:bodyPr/>
          <a:lstStyle/>
          <a:p>
            <a:pPr>
              <a:spcAft>
                <a:spcPts val="600"/>
              </a:spcAft>
            </a:pPr>
            <a:endParaRPr lang="nl-NL" noProof="0" dirty="0"/>
          </a:p>
        </p:txBody>
      </p:sp>
      <p:sp>
        <p:nvSpPr>
          <p:cNvPr id="6" name="Tijdelijke aanduiding voor tekst 5">
            <a:extLst>
              <a:ext uri="{FF2B5EF4-FFF2-40B4-BE49-F238E27FC236}">
                <a16:creationId xmlns:a16="http://schemas.microsoft.com/office/drawing/2014/main" id="{D973D76F-1A07-FD64-94AB-FC63DB12B2E4}"/>
              </a:ext>
            </a:extLst>
          </p:cNvPr>
          <p:cNvSpPr>
            <a:spLocks noGrp="1"/>
          </p:cNvSpPr>
          <p:nvPr>
            <p:ph type="ctrTitle"/>
          </p:nvPr>
        </p:nvSpPr>
        <p:spPr>
          <a:xfrm>
            <a:off x="371476" y="3728053"/>
            <a:ext cx="7668000" cy="2082553"/>
          </a:xfrm>
        </p:spPr>
        <p:txBody>
          <a:bodyPr wrap="square" anchor="b">
            <a:normAutofit/>
          </a:bodyPr>
          <a:lstStyle/>
          <a:p>
            <a:pPr marL="0" indent="0">
              <a:buNone/>
            </a:pPr>
            <a:r>
              <a:rPr lang="nl-NL" dirty="0" err="1"/>
              <a:t>Successsssss</a:t>
            </a:r>
            <a:r>
              <a:rPr lang="nl-NL" dirty="0"/>
              <a:t>!</a:t>
            </a:r>
          </a:p>
        </p:txBody>
      </p:sp>
      <p:sp>
        <p:nvSpPr>
          <p:cNvPr id="5" name="Tijdelijke aanduiding voor dianummer 4" hidden="1">
            <a:extLst>
              <a:ext uri="{FF2B5EF4-FFF2-40B4-BE49-F238E27FC236}">
                <a16:creationId xmlns:a16="http://schemas.microsoft.com/office/drawing/2014/main" id="{F49C4511-F2A4-5751-B951-9A9EBA8AB7D7}"/>
              </a:ext>
            </a:extLst>
          </p:cNvPr>
          <p:cNvSpPr>
            <a:spLocks noGrp="1"/>
          </p:cNvSpPr>
          <p:nvPr>
            <p:ph type="sldNum" sz="quarter" idx="12"/>
          </p:nvPr>
        </p:nvSpPr>
        <p:spPr/>
        <p:txBody>
          <a:bodyPr/>
          <a:lstStyle/>
          <a:p>
            <a:pPr>
              <a:spcAft>
                <a:spcPts val="600"/>
              </a:spcAft>
            </a:pPr>
            <a:fld id="{45B76B8B-DE07-48A4-9913-B57A52F2F853}" type="slidenum">
              <a:rPr lang="nl-NL" noProof="0" smtClean="0"/>
              <a:pPr>
                <a:spcAft>
                  <a:spcPts val="600"/>
                </a:spcAft>
              </a:pPr>
              <a:t>6</a:t>
            </a:fld>
            <a:endParaRPr lang="nl-NL" noProof="0"/>
          </a:p>
        </p:txBody>
      </p:sp>
    </p:spTree>
    <p:extLst>
      <p:ext uri="{BB962C8B-B14F-4D97-AF65-F5344CB8AC3E}">
        <p14:creationId xmlns:p14="http://schemas.microsoft.com/office/powerpoint/2010/main" val="1540855173"/>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24BF0F20-863C-4548-9787-42C820BA3A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43</TotalTime>
  <Words>289</Words>
  <Application>Microsoft Office PowerPoint</Application>
  <PresentationFormat>Breedbeeld</PresentationFormat>
  <Paragraphs>44</Paragraphs>
  <Slides>6</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Arial</vt:lpstr>
      <vt:lpstr>Arial Black</vt:lpstr>
      <vt:lpstr>Calibri</vt:lpstr>
      <vt:lpstr>Yuverta</vt:lpstr>
      <vt:lpstr>Projectmanagement GOTIK</vt:lpstr>
      <vt:lpstr>Projectmatig werken: GOTIK </vt:lpstr>
      <vt:lpstr>Waarom? </vt:lpstr>
      <vt:lpstr>Uitleg: </vt:lpstr>
      <vt:lpstr>Wat doe je hier mee?  De opdracht: </vt:lpstr>
      <vt:lpstr>Successsssss!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Projectmanagement GOTIK</dc:title>
  <dc:creator>Pascalle Cup</dc:creator>
  <dc:description>Template by HQ Solutions</dc:description>
  <cp:lastModifiedBy>Pascalle Cup</cp:lastModifiedBy>
  <cp:revision>1</cp:revision>
  <dcterms:created xsi:type="dcterms:W3CDTF">2023-09-19T14:39:43Z</dcterms:created>
  <dcterms:modified xsi:type="dcterms:W3CDTF">2023-09-20T11:14:49Z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ies>
</file>